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8B400"/>
    <a:srgbClr val="456800"/>
    <a:srgbClr val="8BD000"/>
    <a:srgbClr val="669900"/>
    <a:srgbClr val="5C8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8971" autoAdjust="0"/>
    <p:restoredTop sz="94660"/>
  </p:normalViewPr>
  <p:slideViewPr>
    <p:cSldViewPr>
      <p:cViewPr>
        <p:scale>
          <a:sx n="124" d="100"/>
          <a:sy n="124" d="100"/>
        </p:scale>
        <p:origin x="-324" y="9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720EDA-EA20-4530-8345-8F4810443C01}" type="datetimeFigureOut">
              <a:rPr lang="it-IT" smtClean="0"/>
              <a:t>28/03/2019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1151A9-A3C4-476F-A7AD-C664F9FB57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1761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151A9-A3C4-476F-A7AD-C664F9FB5755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1459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FA70-4A65-407F-A008-A148042A9A44}" type="datetimeFigureOut">
              <a:rPr lang="it-IT" smtClean="0"/>
              <a:t>28/03/2019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26BF3-8533-43A9-B6AE-483B253FBA7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44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FA70-4A65-407F-A008-A148042A9A44}" type="datetimeFigureOut">
              <a:rPr lang="it-IT" smtClean="0"/>
              <a:t>28/03/2019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26BF3-8533-43A9-B6AE-483B253FBA7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1971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FA70-4A65-407F-A008-A148042A9A44}" type="datetimeFigureOut">
              <a:rPr lang="it-IT" smtClean="0"/>
              <a:t>28/03/2019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26BF3-8533-43A9-B6AE-483B253FBA7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51862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FA70-4A65-407F-A008-A148042A9A44}" type="datetimeFigureOut">
              <a:rPr lang="it-IT" smtClean="0"/>
              <a:t>28/03/2019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26BF3-8533-43A9-B6AE-483B253FBA7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6455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FA70-4A65-407F-A008-A148042A9A44}" type="datetimeFigureOut">
              <a:rPr lang="it-IT" smtClean="0"/>
              <a:t>28/03/2019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26BF3-8533-43A9-B6AE-483B253FBA7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4242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FA70-4A65-407F-A008-A148042A9A44}" type="datetimeFigureOut">
              <a:rPr lang="it-IT" smtClean="0"/>
              <a:t>28/03/2019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26BF3-8533-43A9-B6AE-483B253FBA7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9434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FA70-4A65-407F-A008-A148042A9A44}" type="datetimeFigureOut">
              <a:rPr lang="it-IT" smtClean="0"/>
              <a:t>28/03/2019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26BF3-8533-43A9-B6AE-483B253FBA7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0817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FA70-4A65-407F-A008-A148042A9A44}" type="datetimeFigureOut">
              <a:rPr lang="it-IT" smtClean="0"/>
              <a:t>28/03/2019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26BF3-8533-43A9-B6AE-483B253FBA7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6858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FA70-4A65-407F-A008-A148042A9A44}" type="datetimeFigureOut">
              <a:rPr lang="it-IT" smtClean="0"/>
              <a:t>28/03/2019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26BF3-8533-43A9-B6AE-483B253FBA7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7364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FA70-4A65-407F-A008-A148042A9A44}" type="datetimeFigureOut">
              <a:rPr lang="it-IT" smtClean="0"/>
              <a:t>28/03/2019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26BF3-8533-43A9-B6AE-483B253FBA7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2176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1FA70-4A65-407F-A008-A148042A9A44}" type="datetimeFigureOut">
              <a:rPr lang="it-IT" smtClean="0"/>
              <a:t>28/03/2019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26BF3-8533-43A9-B6AE-483B253FBA7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4121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1FA70-4A65-407F-A008-A148042A9A44}" type="datetimeFigureOut">
              <a:rPr lang="it-IT" smtClean="0"/>
              <a:t>28/03/2019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926BF3-8533-43A9-B6AE-483B253FBA7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5641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24624" y="597558"/>
            <a:ext cx="1944216" cy="24622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Coordinamento Generale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458050" y="1202877"/>
            <a:ext cx="1946447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Logistica Terra</a:t>
            </a:r>
          </a:p>
          <a:p>
            <a:pPr algn="ctr"/>
            <a:r>
              <a:rPr lang="it-IT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……………………………….</a:t>
            </a:r>
            <a:endParaRPr lang="it-IT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7"/>
          <p:cNvSpPr txBox="1"/>
          <p:nvPr/>
        </p:nvSpPr>
        <p:spPr>
          <a:xfrm>
            <a:off x="797827" y="1131295"/>
            <a:ext cx="2003729" cy="5078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it-IT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Logistica Mare </a:t>
            </a:r>
          </a:p>
          <a:p>
            <a:pPr algn="ctr"/>
            <a:r>
              <a:rPr 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Campo di regata………………. </a:t>
            </a:r>
          </a:p>
          <a:p>
            <a:pPr algn="ctr"/>
            <a:r>
              <a:rPr 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Mezzi </a:t>
            </a:r>
            <a:r>
              <a:rPr lang="it-IT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CdR</a:t>
            </a:r>
            <a:r>
              <a:rPr 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it-IT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CdP</a:t>
            </a:r>
            <a:r>
              <a:rPr 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…………………</a:t>
            </a:r>
          </a:p>
        </p:txBody>
      </p:sp>
      <p:sp>
        <p:nvSpPr>
          <p:cNvPr id="22" name="TextBox 17"/>
          <p:cNvSpPr txBox="1"/>
          <p:nvPr/>
        </p:nvSpPr>
        <p:spPr>
          <a:xfrm>
            <a:off x="3624624" y="1549781"/>
            <a:ext cx="1944216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Segreteria di Regata </a:t>
            </a:r>
          </a:p>
          <a:p>
            <a:pPr algn="ctr"/>
            <a:r>
              <a:rPr 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Iscrizioni …………………</a:t>
            </a:r>
          </a:p>
          <a:p>
            <a:pPr algn="ctr"/>
            <a:r>
              <a:rPr 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Classifiche…………………</a:t>
            </a:r>
          </a:p>
          <a:p>
            <a:pPr algn="ctr"/>
            <a:r>
              <a:rPr 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Rapporti con </a:t>
            </a:r>
            <a:r>
              <a:rPr lang="it-IT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UdR</a:t>
            </a:r>
            <a:r>
              <a:rPr 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…………</a:t>
            </a:r>
          </a:p>
        </p:txBody>
      </p:sp>
      <p:cxnSp>
        <p:nvCxnSpPr>
          <p:cNvPr id="3" name="Connettore 2 2"/>
          <p:cNvCxnSpPr>
            <a:stCxn id="5" idx="3"/>
            <a:endCxn id="5" idx="3"/>
          </p:cNvCxnSpPr>
          <p:nvPr/>
        </p:nvCxnSpPr>
        <p:spPr>
          <a:xfrm>
            <a:off x="5568840" y="720669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5"/>
          <p:cNvSpPr txBox="1"/>
          <p:nvPr/>
        </p:nvSpPr>
        <p:spPr>
          <a:xfrm>
            <a:off x="899591" y="3531365"/>
            <a:ext cx="1800200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SUPPORTO LOGISTICO </a:t>
            </a:r>
          </a:p>
          <a:p>
            <a:pPr algn="ctr"/>
            <a:r>
              <a:rPr 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Regatanti/</a:t>
            </a:r>
            <a:r>
              <a:rPr lang="it-IT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UdR</a:t>
            </a:r>
            <a:r>
              <a:rPr 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/Staff</a:t>
            </a:r>
          </a:p>
          <a:p>
            <a:pPr algn="ctr"/>
            <a:r>
              <a:rPr lang="it-IT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Distribuzione </a:t>
            </a:r>
            <a:r>
              <a:rPr lang="it-IT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gadgets</a:t>
            </a:r>
            <a:r>
              <a:rPr lang="it-IT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pocket lunch, acqua, carburante per mezzi di </a:t>
            </a:r>
            <a:r>
              <a:rPr lang="it-IT" sz="9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assistenza</a:t>
            </a:r>
          </a:p>
          <a:p>
            <a:pPr algn="ctr"/>
            <a:r>
              <a:rPr lang="it-IT" sz="9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……………….</a:t>
            </a:r>
            <a:endParaRPr lang="it-IT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6554935" y="2451883"/>
            <a:ext cx="178784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9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ADDETTO STAMPA</a:t>
            </a:r>
          </a:p>
          <a:p>
            <a:pPr algn="ctr"/>
            <a:r>
              <a:rPr lang="it-IT" sz="9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…………………….</a:t>
            </a:r>
          </a:p>
        </p:txBody>
      </p:sp>
      <p:sp>
        <p:nvSpPr>
          <p:cNvPr id="20" name="TextBox 5"/>
          <p:cNvSpPr txBox="1"/>
          <p:nvPr/>
        </p:nvSpPr>
        <p:spPr>
          <a:xfrm>
            <a:off x="3618750" y="2631088"/>
            <a:ext cx="1944215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RAPPORTI CON CDZ </a:t>
            </a:r>
            <a:r>
              <a:rPr 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…………………</a:t>
            </a:r>
            <a:endParaRPr lang="it-IT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5"/>
          <p:cNvSpPr txBox="1"/>
          <p:nvPr/>
        </p:nvSpPr>
        <p:spPr>
          <a:xfrm>
            <a:off x="791586" y="2437625"/>
            <a:ext cx="2004716" cy="5078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Logistica Mare</a:t>
            </a:r>
          </a:p>
          <a:p>
            <a:pPr algn="ctr"/>
            <a:r>
              <a:rPr 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Assistenza e Sicurezza</a:t>
            </a:r>
          </a:p>
          <a:p>
            <a:pPr algn="ctr"/>
            <a:r>
              <a:rPr 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…………………………….</a:t>
            </a:r>
          </a:p>
        </p:txBody>
      </p:sp>
      <p:cxnSp>
        <p:nvCxnSpPr>
          <p:cNvPr id="51" name="Connettore 4 50"/>
          <p:cNvCxnSpPr>
            <a:stCxn id="24" idx="3"/>
            <a:endCxn id="22" idx="1"/>
          </p:cNvCxnSpPr>
          <p:nvPr/>
        </p:nvCxnSpPr>
        <p:spPr>
          <a:xfrm flipV="1">
            <a:off x="2796302" y="1872947"/>
            <a:ext cx="828322" cy="81859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ttore 4 72"/>
          <p:cNvCxnSpPr>
            <a:stCxn id="19" idx="3"/>
            <a:endCxn id="5" idx="1"/>
          </p:cNvCxnSpPr>
          <p:nvPr/>
        </p:nvCxnSpPr>
        <p:spPr>
          <a:xfrm flipV="1">
            <a:off x="2801556" y="720669"/>
            <a:ext cx="823068" cy="66454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ttore 4 75"/>
          <p:cNvCxnSpPr>
            <a:stCxn id="18" idx="1"/>
            <a:endCxn id="5" idx="3"/>
          </p:cNvCxnSpPr>
          <p:nvPr/>
        </p:nvCxnSpPr>
        <p:spPr>
          <a:xfrm rot="10800000">
            <a:off x="5568840" y="720669"/>
            <a:ext cx="889210" cy="66687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ttore 4 113"/>
          <p:cNvCxnSpPr>
            <a:stCxn id="22" idx="3"/>
            <a:endCxn id="27" idx="1"/>
          </p:cNvCxnSpPr>
          <p:nvPr/>
        </p:nvCxnSpPr>
        <p:spPr>
          <a:xfrm>
            <a:off x="5568840" y="1872947"/>
            <a:ext cx="986095" cy="76360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nettore 4 147"/>
          <p:cNvCxnSpPr>
            <a:stCxn id="17" idx="3"/>
            <a:endCxn id="22" idx="1"/>
          </p:cNvCxnSpPr>
          <p:nvPr/>
        </p:nvCxnSpPr>
        <p:spPr>
          <a:xfrm flipV="1">
            <a:off x="2699791" y="1872947"/>
            <a:ext cx="924833" cy="2120083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4 8"/>
          <p:cNvCxnSpPr>
            <a:stCxn id="19" idx="1"/>
            <a:endCxn id="17" idx="1"/>
          </p:cNvCxnSpPr>
          <p:nvPr/>
        </p:nvCxnSpPr>
        <p:spPr>
          <a:xfrm rot="10800000" flipH="1" flipV="1">
            <a:off x="797827" y="1385210"/>
            <a:ext cx="101764" cy="2607819"/>
          </a:xfrm>
          <a:prstGeom prst="bentConnector3">
            <a:avLst>
              <a:gd name="adj1" fmla="val -22463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1 34"/>
          <p:cNvCxnSpPr>
            <a:stCxn id="5" idx="2"/>
            <a:endCxn id="22" idx="0"/>
          </p:cNvCxnSpPr>
          <p:nvPr/>
        </p:nvCxnSpPr>
        <p:spPr>
          <a:xfrm>
            <a:off x="4596732" y="843779"/>
            <a:ext cx="0" cy="706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ttore 1 98"/>
          <p:cNvCxnSpPr>
            <a:stCxn id="22" idx="2"/>
            <a:endCxn id="20" idx="0"/>
          </p:cNvCxnSpPr>
          <p:nvPr/>
        </p:nvCxnSpPr>
        <p:spPr>
          <a:xfrm flipH="1">
            <a:off x="4590858" y="2196112"/>
            <a:ext cx="5874" cy="4349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Connettore 4 105"/>
          <p:cNvCxnSpPr>
            <a:stCxn id="19" idx="1"/>
            <a:endCxn id="24" idx="1"/>
          </p:cNvCxnSpPr>
          <p:nvPr/>
        </p:nvCxnSpPr>
        <p:spPr>
          <a:xfrm rot="10800000" flipV="1">
            <a:off x="791587" y="1385211"/>
            <a:ext cx="6241" cy="1306330"/>
          </a:xfrm>
          <a:prstGeom prst="bentConnector3">
            <a:avLst>
              <a:gd name="adj1" fmla="val 376287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4"/>
          <p:cNvSpPr txBox="1"/>
          <p:nvPr/>
        </p:nvSpPr>
        <p:spPr>
          <a:xfrm>
            <a:off x="3566678" y="4291489"/>
            <a:ext cx="2060112" cy="38472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Coordinamento azioni del Comitato V Zona </a:t>
            </a:r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Maurizio </a:t>
            </a:r>
            <a:r>
              <a:rPr lang="it-IT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Iovino</a:t>
            </a:r>
            <a:endParaRPr lang="it-IT" sz="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9" name="Connettore 4 138"/>
          <p:cNvCxnSpPr/>
          <p:nvPr/>
        </p:nvCxnSpPr>
        <p:spPr>
          <a:xfrm>
            <a:off x="5531720" y="874557"/>
            <a:ext cx="57950" cy="3678542"/>
          </a:xfrm>
          <a:prstGeom prst="bentConnector3">
            <a:avLst>
              <a:gd name="adj1" fmla="val 49447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TextBox 4"/>
          <p:cNvSpPr txBox="1"/>
          <p:nvPr/>
        </p:nvSpPr>
        <p:spPr>
          <a:xfrm>
            <a:off x="1126298" y="148921"/>
            <a:ext cx="7278199" cy="215444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ORGANIGRAMMA TIPO </a:t>
            </a:r>
            <a:endParaRPr lang="it-I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2329"/>
            <a:ext cx="798513" cy="504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68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943</TotalTime>
  <Words>68</Words>
  <Application>Microsoft Office PowerPoint</Application>
  <PresentationFormat>Presentazione su schermo (4:3)</PresentationFormat>
  <Paragraphs>23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Office Theme</vt:lpstr>
      <vt:lpstr>Presentazione standard di PowerPoint</vt:lpstr>
    </vt:vector>
  </TitlesOfParts>
  <Company>MWH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Nicoletta Lo Turco</dc:creator>
  <cp:lastModifiedBy>Slave</cp:lastModifiedBy>
  <cp:revision>73</cp:revision>
  <dcterms:created xsi:type="dcterms:W3CDTF">2015-03-11T08:00:55Z</dcterms:created>
  <dcterms:modified xsi:type="dcterms:W3CDTF">2019-03-28T05:27:29Z</dcterms:modified>
</cp:coreProperties>
</file>